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2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1" r:id="rId12"/>
    <p:sldId id="313" r:id="rId13"/>
    <p:sldId id="318" r:id="rId14"/>
    <p:sldId id="319" r:id="rId15"/>
    <p:sldId id="267" r:id="rId16"/>
    <p:sldId id="268" r:id="rId17"/>
    <p:sldId id="327" r:id="rId18"/>
    <p:sldId id="315" r:id="rId19"/>
    <p:sldId id="320" r:id="rId20"/>
    <p:sldId id="321" r:id="rId21"/>
    <p:sldId id="270" r:id="rId22"/>
    <p:sldId id="328" r:id="rId23"/>
    <p:sldId id="332" r:id="rId24"/>
    <p:sldId id="274" r:id="rId25"/>
    <p:sldId id="324" r:id="rId26"/>
    <p:sldId id="326" r:id="rId27"/>
    <p:sldId id="314" r:id="rId28"/>
    <p:sldId id="323" r:id="rId29"/>
    <p:sldId id="330" r:id="rId30"/>
    <p:sldId id="329" r:id="rId31"/>
    <p:sldId id="308" r:id="rId32"/>
    <p:sldId id="310" r:id="rId33"/>
    <p:sldId id="296" r:id="rId34"/>
    <p:sldId id="298" r:id="rId35"/>
    <p:sldId id="299" r:id="rId36"/>
    <p:sldId id="300" r:id="rId37"/>
    <p:sldId id="277" r:id="rId38"/>
    <p:sldId id="278" r:id="rId39"/>
    <p:sldId id="307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334" r:id="rId50"/>
    <p:sldId id="297" r:id="rId51"/>
    <p:sldId id="288" r:id="rId52"/>
    <p:sldId id="331" r:id="rId53"/>
    <p:sldId id="305" r:id="rId54"/>
    <p:sldId id="306" r:id="rId55"/>
    <p:sldId id="293" r:id="rId56"/>
    <p:sldId id="294" r:id="rId57"/>
    <p:sldId id="289" r:id="rId58"/>
    <p:sldId id="291" r:id="rId59"/>
    <p:sldId id="295" r:id="rId60"/>
    <p:sldId id="333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66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D0529-21B9-4C26-B1F3-BA690F949D9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5B1C1-853A-48C3-B8E4-820DDD19A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B1C1-853A-48C3-B8E4-820DDD19AA3D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7" Type="http://schemas.openxmlformats.org/officeDocument/2006/relationships/image" Target="../media/image166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7" Type="http://schemas.openxmlformats.org/officeDocument/2006/relationships/image" Target="../media/image196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jpeg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7" Type="http://schemas.openxmlformats.org/officeDocument/2006/relationships/image" Target="../media/image202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7" Type="http://schemas.openxmlformats.org/officeDocument/2006/relationships/image" Target="../media/image208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eg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7" Type="http://schemas.openxmlformats.org/officeDocument/2006/relationships/image" Target="../media/image217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eg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jpeg"/><Relationship Id="rId5" Type="http://schemas.openxmlformats.org/officeDocument/2006/relationships/image" Target="../media/image221.jpeg"/><Relationship Id="rId4" Type="http://schemas.openxmlformats.org/officeDocument/2006/relationships/image" Target="../media/image2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jpeg"/><Relationship Id="rId5" Type="http://schemas.openxmlformats.org/officeDocument/2006/relationships/image" Target="../media/image226.jpeg"/><Relationship Id="rId4" Type="http://schemas.openxmlformats.org/officeDocument/2006/relationships/image" Target="../media/image22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7" Type="http://schemas.openxmlformats.org/officeDocument/2006/relationships/image" Target="../media/image233.jpeg"/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jpeg"/><Relationship Id="rId5" Type="http://schemas.openxmlformats.org/officeDocument/2006/relationships/image" Target="../media/image231.jpeg"/><Relationship Id="rId4" Type="http://schemas.openxmlformats.org/officeDocument/2006/relationships/image" Target="../media/image23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7" Type="http://schemas.openxmlformats.org/officeDocument/2006/relationships/image" Target="../media/image239.jpeg"/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jpeg"/><Relationship Id="rId5" Type="http://schemas.openxmlformats.org/officeDocument/2006/relationships/image" Target="../media/image237.jpeg"/><Relationship Id="rId4" Type="http://schemas.openxmlformats.org/officeDocument/2006/relationships/image" Target="../media/image23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7" Type="http://schemas.openxmlformats.org/officeDocument/2006/relationships/image" Target="../media/image245.jpeg"/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jpeg"/><Relationship Id="rId5" Type="http://schemas.openxmlformats.org/officeDocument/2006/relationships/image" Target="../media/image243.jpeg"/><Relationship Id="rId4" Type="http://schemas.openxmlformats.org/officeDocument/2006/relationships/image" Target="../media/image24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7" Type="http://schemas.openxmlformats.org/officeDocument/2006/relationships/image" Target="../media/image251.jpeg"/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jpeg"/><Relationship Id="rId5" Type="http://schemas.openxmlformats.org/officeDocument/2006/relationships/image" Target="../media/image249.jpeg"/><Relationship Id="rId4" Type="http://schemas.openxmlformats.org/officeDocument/2006/relationships/image" Target="../media/image2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748464" cy="108011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5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5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  О  Р  Т  Ф  О  Л  И  О</a:t>
            </a:r>
            <a:endParaRPr lang="ru-RU" sz="54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79208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/>
              <a:t>          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2916324" cy="388843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8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060849"/>
            <a:ext cx="2952328" cy="39364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756925"/>
            <a:ext cx="2895786" cy="386104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Познание и творчество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Познание и творчество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1 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132348" cy="417646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9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2915816" cy="38877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_9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556792"/>
            <a:ext cx="3024336" cy="40324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5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76694"/>
            <a:ext cx="3870592" cy="269777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P10508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1"/>
            <a:ext cx="4104456" cy="324958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5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052736"/>
            <a:ext cx="2603794" cy="375567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   ещё</a:t>
            </a:r>
            <a:r>
              <a:rPr lang="en-US" sz="32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endParaRPr lang="ru-RU" sz="32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772400" cy="548680"/>
          </a:xfrm>
        </p:spPr>
        <p:txBody>
          <a:bodyPr/>
          <a:lstStyle/>
          <a:p>
            <a:pPr algn="ctr"/>
            <a:r>
              <a:rPr lang="ru-RU" i="1" dirty="0" smtClean="0"/>
              <a:t>  </a:t>
            </a:r>
            <a:r>
              <a:rPr lang="ru-RU" i="1" u="sng" dirty="0" smtClean="0"/>
              <a:t>Была участником</a:t>
            </a:r>
            <a:endParaRPr lang="ru-RU" i="1" u="sng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500676"/>
            <a:ext cx="3149234" cy="419897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8"/>
            <a:ext cx="3186354" cy="42484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1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778224"/>
            <a:ext cx="3059832" cy="407977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996680" cy="299751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58347"/>
            <a:ext cx="6624774" cy="35996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1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20688"/>
            <a:ext cx="2746839" cy="34563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476672"/>
          </a:xfrm>
        </p:spPr>
        <p:txBody>
          <a:bodyPr/>
          <a:lstStyle/>
          <a:p>
            <a:pPr algn="ctr"/>
            <a:r>
              <a:rPr lang="ru-RU" sz="3600" i="1" u="sng" dirty="0" smtClean="0"/>
              <a:t>Премия мэра города</a:t>
            </a:r>
            <a:endParaRPr lang="ru-RU" sz="36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5661248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Мы  - </a:t>
            </a:r>
          </a:p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МОУ СОШ №  5 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280" y="4221088"/>
            <a:ext cx="219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Спасибо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Елена </a:t>
            </a:r>
          </a:p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Васильевна!!!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546" y="620688"/>
            <a:ext cx="2754306" cy="388843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 descr="H:\2012 МАРИША\Выступление в Универе 2012\P100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19718"/>
            <a:ext cx="3384376" cy="253828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2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48680"/>
            <a:ext cx="2538282" cy="338437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492896"/>
            <a:ext cx="3744416" cy="28083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4" name="Picture 2" descr="H:\2012 МАРИША\Выступление в Универе 2012\P1000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149" y="4437112"/>
            <a:ext cx="3227851" cy="24208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72400" cy="548680"/>
          </a:xfrm>
        </p:spPr>
        <p:txBody>
          <a:bodyPr/>
          <a:lstStyle/>
          <a:p>
            <a:pPr algn="ctr"/>
            <a:r>
              <a:rPr lang="ru-RU" i="1" u="sng" dirty="0" smtClean="0"/>
              <a:t>Диплом за научную работу</a:t>
            </a:r>
            <a:endParaRPr lang="ru-RU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9168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Достойный финал 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396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ожидании 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392488" cy="329436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3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88860"/>
            <a:ext cx="4548110" cy="32804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2" name="Picture 2" descr="H:\2012 МАРИША\Корейцы в России Ленинский дворец\P1000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64" y="4221088"/>
            <a:ext cx="3264362" cy="24482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H:\2012 МАРИША\Корейцы в России Ленинский дворец\P1000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0688"/>
            <a:ext cx="3168352" cy="2376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476672"/>
          </a:xfrm>
        </p:spPr>
        <p:txBody>
          <a:bodyPr/>
          <a:lstStyle/>
          <a:p>
            <a:pPr algn="ctr"/>
            <a:r>
              <a:rPr lang="ru-RU" i="1" u="sng" dirty="0" smtClean="0"/>
              <a:t>Лауреат научной работы </a:t>
            </a:r>
            <a:endParaRPr lang="ru-RU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92494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Победила дружба 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717032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Перед  выступлением 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468664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Юный исследователь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6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247964" cy="56639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4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744416" cy="28083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4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544" y="764704"/>
            <a:ext cx="3744416" cy="28083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504056"/>
          </a:xfrm>
        </p:spPr>
        <p:txBody>
          <a:bodyPr/>
          <a:lstStyle/>
          <a:p>
            <a:pPr algn="ctr"/>
            <a:r>
              <a:rPr lang="ru-RU" sz="3600" i="1" u="sng" dirty="0" smtClean="0"/>
              <a:t>Проект </a:t>
            </a:r>
            <a:r>
              <a:rPr lang="en-US" sz="3600" i="1" u="sng" dirty="0" smtClean="0"/>
              <a:t>“ </a:t>
            </a:r>
            <a:r>
              <a:rPr lang="ru-RU" sz="3600" i="1" u="sng" dirty="0" smtClean="0"/>
              <a:t>Добрая собака</a:t>
            </a:r>
            <a:r>
              <a:rPr lang="en-US" sz="3600" i="1" u="sng" dirty="0" smtClean="0"/>
              <a:t>”</a:t>
            </a:r>
            <a:endParaRPr lang="ru-RU" sz="3600" i="1" u="sng" dirty="0"/>
          </a:p>
        </p:txBody>
      </p:sp>
      <p:pic>
        <p:nvPicPr>
          <p:cNvPr id="4" name="Содержимое 3" descr="P105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178" y="1052736"/>
            <a:ext cx="2808313" cy="210623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проект добрая собака 03.01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293096"/>
            <a:ext cx="2808312" cy="21062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5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2808312" cy="23470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5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17032"/>
            <a:ext cx="2229712" cy="297294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508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700808"/>
            <a:ext cx="3024336" cy="429386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Диплом </a:t>
            </a:r>
            <a:endParaRPr lang="ru-RU" sz="3600" i="1" u="sng" dirty="0"/>
          </a:p>
        </p:txBody>
      </p:sp>
      <p:pic>
        <p:nvPicPr>
          <p:cNvPr id="4" name="Содержимое 3" descr="Новая папка(2)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4320480" cy="59046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Новая папка(2) 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746702"/>
            <a:ext cx="3672409" cy="27543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Новая папка(2) 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43046"/>
            <a:ext cx="3768419" cy="28263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 descr="0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406799" cy="54006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139952" y="1556792"/>
            <a:ext cx="6480720" cy="279756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Тен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Марина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Евгеньевна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Знак  зодиака – РАК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МОУ СОШ №5 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1-2  класс</a:t>
            </a:r>
          </a:p>
          <a:p>
            <a:pPr>
              <a:buNone/>
            </a:pPr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468664"/>
          </a:xfrm>
        </p:spPr>
        <p:txBody>
          <a:bodyPr/>
          <a:lstStyle/>
          <a:p>
            <a:pPr algn="ctr"/>
            <a:r>
              <a:rPr lang="en-US" sz="3600" i="1" u="sng" dirty="0" smtClean="0"/>
              <a:t>”</a:t>
            </a:r>
            <a:r>
              <a:rPr lang="ru-RU" sz="3600" i="1" u="sng" dirty="0" smtClean="0"/>
              <a:t>Эстафета  открытий</a:t>
            </a:r>
            <a:r>
              <a:rPr lang="en-US" sz="3600" i="1" u="sng" dirty="0" smtClean="0"/>
              <a:t>”</a:t>
            </a:r>
            <a:endParaRPr lang="ru-RU" sz="3600" i="1" u="sng" dirty="0"/>
          </a:p>
        </p:txBody>
      </p:sp>
      <p:pic>
        <p:nvPicPr>
          <p:cNvPr id="4" name="Содержимое 3" descr="P1050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240360" cy="454896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5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3096344" cy="41945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4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340768"/>
            <a:ext cx="2688298" cy="20162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960440" cy="528058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1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911" y="2708920"/>
            <a:ext cx="2970329" cy="39604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0672"/>
          </a:xfrm>
        </p:spPr>
        <p:txBody>
          <a:bodyPr/>
          <a:lstStyle/>
          <a:p>
            <a:r>
              <a:rPr lang="ru-RU" sz="3400" i="1" u="sng" dirty="0" smtClean="0"/>
              <a:t>Номинация –</a:t>
            </a:r>
            <a:r>
              <a:rPr lang="en-US" sz="3400" i="1" u="sng" dirty="0" smtClean="0"/>
              <a:t> ”</a:t>
            </a:r>
            <a:r>
              <a:rPr lang="ru-RU" sz="3400" i="1" u="sng" dirty="0" smtClean="0"/>
              <a:t> цифровое фото</a:t>
            </a:r>
            <a:r>
              <a:rPr lang="en-US" sz="3400" i="1" u="sng" dirty="0" smtClean="0"/>
              <a:t> “</a:t>
            </a:r>
            <a:endParaRPr lang="ru-RU" sz="3400" i="1" u="sng" dirty="0"/>
          </a:p>
        </p:txBody>
      </p:sp>
      <p:pic>
        <p:nvPicPr>
          <p:cNvPr id="1028" name="Picture 4" descr="H:\2011 МАРИША\2011-2012 год\общая\2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7540" y="764704"/>
            <a:ext cx="2430435" cy="32403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127776" y="40770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Красота !!!!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432048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Международный конкурс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P1050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888432" cy="549566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Новая папка(3)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224469" cy="31683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422108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Было трудно 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 интересно!!!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726414" cy="49685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оо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672" y="2835120"/>
            <a:ext cx="5131816" cy="36077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Виртуальная выставка</a:t>
            </a:r>
            <a:endParaRPr lang="ru-RU" sz="36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07496" y="633478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Стиль - аппликация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204864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“</a:t>
            </a:r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</a:rPr>
              <a:t>Пасхальная благодать</a:t>
            </a:r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</a:rPr>
              <a:t>!</a:t>
            </a:r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 “</a:t>
            </a:r>
            <a:endParaRPr lang="ru-RU" sz="2800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684688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Участник конкурсов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5628" y="1412776"/>
            <a:ext cx="3348372" cy="446449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Голубая мечеть Стамбул янв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5359514" cy="37142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908720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Австралийский международный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конкурс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Всероссийский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”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Крыши мира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23731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Голубая мечеть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Стамбул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”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59492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Страус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”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468664"/>
          </a:xfrm>
        </p:spPr>
        <p:txBody>
          <a:bodyPr/>
          <a:lstStyle/>
          <a:p>
            <a:pPr algn="ctr"/>
            <a:r>
              <a:rPr lang="ru-RU" sz="3600" i="1" u="sng" dirty="0" smtClean="0"/>
              <a:t>а так же участник</a:t>
            </a:r>
            <a:r>
              <a:rPr lang="en-US" sz="3600" i="1" u="sng" dirty="0" smtClean="0"/>
              <a:t>:</a:t>
            </a:r>
            <a:r>
              <a:rPr lang="ru-RU" sz="3600" i="1" u="sng" dirty="0" smtClean="0"/>
              <a:t> </a:t>
            </a:r>
            <a:endParaRPr lang="ru-RU" sz="3600" i="1" u="sng" dirty="0"/>
          </a:p>
        </p:txBody>
      </p:sp>
      <p:pic>
        <p:nvPicPr>
          <p:cNvPr id="7" name="Рисунок 6" descr="IMG_7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92696"/>
            <a:ext cx="2592288" cy="34563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50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384376" cy="49102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_7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437112"/>
            <a:ext cx="3011827" cy="225887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7343800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Моя работа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470" y="6294806"/>
            <a:ext cx="43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Работы других ребят</a:t>
            </a:r>
            <a:endParaRPr lang="ru-RU" sz="2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И ещё</a:t>
            </a:r>
            <a:r>
              <a:rPr lang="en-US" sz="3600" i="1" u="sng" dirty="0" smtClean="0"/>
              <a:t>…</a:t>
            </a:r>
            <a:endParaRPr lang="ru-RU" sz="3600" i="1" u="sng" dirty="0"/>
          </a:p>
        </p:txBody>
      </p:sp>
      <p:pic>
        <p:nvPicPr>
          <p:cNvPr id="4" name="Содержимое 5" descr="IMG_7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384376" cy="477243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7532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2941371" cy="33397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новая папка(2) 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620688"/>
            <a:ext cx="3240360" cy="243027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164288" y="31409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 работой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 выставки  работ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 мая 2012 Никто не забы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501008"/>
            <a:ext cx="2100939" cy="302433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8260033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65620"/>
            <a:ext cx="2160240" cy="28346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Город моей мечты 2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204864"/>
            <a:ext cx="2413544" cy="28152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Город моей мечты 2012 биб Крашенинник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2681178" cy="194003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Мой любимый ДжемирМа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196752"/>
            <a:ext cx="2843808" cy="2072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652120" y="692696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Мой любимый Джемирмаг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Город моей мечты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6427113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Никто не забыт 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 ничто не забыто !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6992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Хозяин Магнитной горы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Участник конкурсов</a:t>
            </a:r>
            <a:endParaRPr lang="ru-RU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036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628930"/>
            <a:ext cx="3960440" cy="3080979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10041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851920" cy="285925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10047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22079"/>
            <a:ext cx="4104456" cy="323592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ляните в семейный альб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4104455" cy="294906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Участник  конкурса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Моя семья – мое богатство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</a:rPr>
              <a:t> ”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684688"/>
          </a:xfrm>
        </p:spPr>
        <p:txBody>
          <a:bodyPr/>
          <a:lstStyle/>
          <a:p>
            <a:pPr algn="ctr"/>
            <a:r>
              <a:rPr lang="ru-RU" i="1" u="sng" dirty="0" smtClean="0"/>
              <a:t>Художественное чтение</a:t>
            </a:r>
            <a:endParaRPr lang="ru-RU" i="1" u="sng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124744"/>
            <a:ext cx="3942437" cy="525658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5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4097311" cy="47525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196752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Спасибо </a:t>
            </a:r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Анна Юрьевна !!!</a:t>
            </a:r>
            <a:endParaRPr lang="ru-RU" sz="28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6672"/>
            <a:ext cx="2664296" cy="35523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3323861" cy="24928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52" y="3569636"/>
            <a:ext cx="2270787" cy="30277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H:\3А\портфолио\1Семья\1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132856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293096"/>
            <a:ext cx="3131840" cy="23488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32129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Мамочка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!!!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9330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Папочка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!!!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  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2292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Бабушка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!!!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396335"/>
            <a:ext cx="356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Джоник – племянник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!!!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7656" y="64886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Брат Женечка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!!!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Моя семья</a:t>
            </a:r>
            <a:r>
              <a:rPr lang="en-US" sz="3600" i="1" u="sng" dirty="0" smtClean="0"/>
              <a:t>!!!</a:t>
            </a:r>
            <a:endParaRPr lang="ru-RU" sz="3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612680"/>
          </a:xfrm>
        </p:spPr>
        <p:txBody>
          <a:bodyPr/>
          <a:lstStyle/>
          <a:p>
            <a:pPr algn="ctr"/>
            <a:r>
              <a:rPr lang="ru-RU" sz="3600" i="1" u="sng" dirty="0" smtClean="0"/>
              <a:t>Художественное чтение</a:t>
            </a:r>
            <a:endParaRPr lang="ru-RU" sz="3600" i="1" u="sng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564396" cy="475252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4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716016" cy="35370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24208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Сказка о попе и работнике его  Балде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”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ая папка(2) 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48680"/>
            <a:ext cx="2787774" cy="37170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 049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89040"/>
            <a:ext cx="3816424" cy="28623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1 2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92696"/>
            <a:ext cx="3312368" cy="451250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396656"/>
          </a:xfrm>
        </p:spPr>
        <p:txBody>
          <a:bodyPr/>
          <a:lstStyle/>
          <a:p>
            <a:pPr algn="ctr"/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Улица горящих фонарей-2011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14096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Победа!!!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1653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Жаркооооо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……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00278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6"/>
            <a:ext cx="2515533" cy="453650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541338"/>
          </a:xfrm>
        </p:spPr>
        <p:txBody>
          <a:bodyPr/>
          <a:lstStyle/>
          <a:p>
            <a:pPr algn="ctr"/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Улица горящих фонарей-2012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6316662"/>
            <a:ext cx="8676456" cy="54133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r>
              <a:rPr kumimoji="0" lang="en-US" sz="2800" b="0" i="1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800" i="1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Светлана Викторовна </a:t>
            </a:r>
            <a:r>
              <a:rPr kumimoji="0" lang="en-US" sz="2800" b="0" i="1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800" b="0" i="1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наши победы!!!</a:t>
            </a:r>
            <a:endParaRPr kumimoji="0" lang="ru-RU" sz="2800" b="0" i="1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P1050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3888432" cy="55878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20688"/>
            <a:ext cx="3402378" cy="48965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1 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232248" cy="297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1 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548681"/>
            <a:ext cx="3960440" cy="2970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1 4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09120"/>
            <a:ext cx="2584903" cy="20162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Летние достижения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170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Моя команда!!!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7332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Было здорово!!!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468664"/>
          </a:xfrm>
        </p:spPr>
        <p:txBody>
          <a:bodyPr/>
          <a:lstStyle/>
          <a:p>
            <a:pPr algn="ctr"/>
            <a:r>
              <a:rPr lang="ru-RU" sz="3600" i="1" u="sng" dirty="0" smtClean="0"/>
              <a:t>Конкурс </a:t>
            </a:r>
            <a:r>
              <a:rPr lang="en-US" sz="3600" i="1" u="sng" dirty="0" smtClean="0"/>
              <a:t>“ </a:t>
            </a:r>
            <a:r>
              <a:rPr lang="ru-RU" sz="3600" i="1" u="sng" dirty="0" smtClean="0"/>
              <a:t>Замки из песка</a:t>
            </a:r>
            <a:r>
              <a:rPr lang="en-US" sz="3600" i="1" u="sng" dirty="0" smtClean="0"/>
              <a:t>”</a:t>
            </a:r>
            <a:endParaRPr lang="ru-RU" sz="3600" i="1" u="sng" dirty="0"/>
          </a:p>
        </p:txBody>
      </p:sp>
      <p:pic>
        <p:nvPicPr>
          <p:cNvPr id="4" name="Рисунок 3" descr="1 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320482" cy="32403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6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942438" cy="525658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3" descr="1 3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4077072"/>
            <a:ext cx="3707904" cy="278092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627322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Наша команда!!!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404664"/>
          </a:xfrm>
        </p:spPr>
        <p:txBody>
          <a:bodyPr/>
          <a:lstStyle/>
          <a:p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Соревновалась в дартс!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6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4158462" cy="55446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Новая папка(2) 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09020"/>
            <a:ext cx="4043942" cy="30329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Новая папка(2) 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48680"/>
            <a:ext cx="3816424" cy="28623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63347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Держитесь</a:t>
            </a: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мальчишки!!</a:t>
            </a:r>
            <a:endParaRPr lang="ru-RU" sz="2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468664"/>
          </a:xfrm>
        </p:spPr>
        <p:txBody>
          <a:bodyPr/>
          <a:lstStyle/>
          <a:p>
            <a:r>
              <a:rPr lang="ru-RU" sz="3600" i="1" u="sng" dirty="0" smtClean="0"/>
              <a:t>Соревновалась в мини гольф!</a:t>
            </a:r>
            <a:endParaRPr lang="ru-RU" sz="3600" i="1" u="sng" dirty="0"/>
          </a:p>
        </p:txBody>
      </p:sp>
      <p:pic>
        <p:nvPicPr>
          <p:cNvPr id="4" name="Содержимое 5" descr="6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464496" cy="594778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1" y="692696"/>
            <a:ext cx="3648405" cy="273630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Новая папка(2) 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672408" cy="275430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255568" y="34290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Играла в теннис!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ящие фона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2304256" cy="32883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529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49080"/>
            <a:ext cx="3312368" cy="237626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C27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09120"/>
            <a:ext cx="2771800" cy="220486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C270071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3756" y="620688"/>
            <a:ext cx="2277546" cy="33123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P1000270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67544" y="494674"/>
            <a:ext cx="4392488" cy="329436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695728" y="40050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Разминка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…..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7170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Победа на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Горящих фонарях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39633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90000"/>
                  </a:schemeClr>
                </a:solidFill>
              </a:rPr>
              <a:t>Празднование окончания года</a:t>
            </a:r>
            <a:r>
              <a:rPr lang="en-US" sz="2400" b="1" i="1" dirty="0" smtClean="0">
                <a:solidFill>
                  <a:schemeClr val="tx2">
                    <a:lumMod val="90000"/>
                  </a:schemeClr>
                </a:solidFill>
              </a:rPr>
              <a:t> !!!!!!!!</a:t>
            </a:r>
            <a:endParaRPr lang="ru-RU" sz="2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476672"/>
          </a:xfrm>
        </p:spPr>
        <p:txBody>
          <a:bodyPr/>
          <a:lstStyle/>
          <a:p>
            <a:pPr algn="ctr"/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</a:rPr>
              <a:t>Занимаюсь в студии </a:t>
            </a:r>
            <a:r>
              <a:rPr lang="en-US" sz="3200" i="1" u="sng" dirty="0" smtClean="0">
                <a:solidFill>
                  <a:schemeClr val="tx2">
                    <a:lumMod val="75000"/>
                  </a:schemeClr>
                </a:solidFill>
              </a:rPr>
              <a:t>“ </a:t>
            </a: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</a:rPr>
              <a:t>Дети Магнитки </a:t>
            </a:r>
            <a:r>
              <a:rPr lang="en-US" sz="3200" i="1" u="sng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32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861048"/>
            <a:ext cx="2088232" cy="2784309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9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4032448" cy="302433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A080042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20688"/>
            <a:ext cx="2808312" cy="243478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1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744" y="4869160"/>
            <a:ext cx="2714256" cy="18002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C250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996952"/>
            <a:ext cx="3024336" cy="22682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522920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</a:rPr>
              <a:t>Новый год !!!</a:t>
            </a:r>
            <a:endParaRPr lang="ru-RU" sz="28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068960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</a:rPr>
              <a:t>Пленер </a:t>
            </a:r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…</a:t>
            </a:r>
            <a:endParaRPr lang="ru-RU" sz="28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429000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tx2">
                    <a:lumMod val="90000"/>
                  </a:schemeClr>
                </a:solidFill>
              </a:rPr>
              <a:t>Картинная   галерея</a:t>
            </a:r>
            <a:endParaRPr lang="ru-RU" sz="26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6365557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 smtClean="0">
                <a:solidFill>
                  <a:schemeClr val="tx2">
                    <a:lumMod val="90000"/>
                  </a:schemeClr>
                </a:solidFill>
              </a:rPr>
              <a:t>Праздник- Хэллоуин !</a:t>
            </a:r>
            <a:endParaRPr lang="ru-RU" sz="26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43651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</a:rPr>
              <a:t>Эскиз (балет)</a:t>
            </a:r>
            <a:endParaRPr lang="ru-RU" sz="28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sz="3200" i="1" u="sng" dirty="0" smtClean="0"/>
              <a:t>Занимаюсь в изостудии </a:t>
            </a:r>
            <a:r>
              <a:rPr lang="en-US" sz="3200" i="1" u="sng" dirty="0" smtClean="0"/>
              <a:t>“</a:t>
            </a:r>
            <a:r>
              <a:rPr lang="ru-RU" sz="3200" i="1" u="sng" dirty="0" smtClean="0"/>
              <a:t> УА </a:t>
            </a:r>
            <a:r>
              <a:rPr lang="en-US" sz="3200" i="1" u="sng" dirty="0" smtClean="0"/>
              <a:t>”</a:t>
            </a:r>
            <a:endParaRPr lang="ru-RU" sz="32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Некоторые</a:t>
            </a:r>
            <a:r>
              <a:rPr lang="en-US" sz="3600" i="1" u="sng" dirty="0" smtClean="0"/>
              <a:t> </a:t>
            </a:r>
            <a:r>
              <a:rPr lang="ru-RU" sz="3600" i="1" u="sng" dirty="0" smtClean="0"/>
              <a:t>мои работы</a:t>
            </a:r>
            <a:r>
              <a:rPr lang="en-US" sz="3600" i="1" u="sng" dirty="0" smtClean="0"/>
              <a:t>:</a:t>
            </a:r>
            <a:endParaRPr lang="ru-RU" sz="3600" i="1" u="sng" dirty="0"/>
          </a:p>
        </p:txBody>
      </p:sp>
      <p:pic>
        <p:nvPicPr>
          <p:cNvPr id="4" name="Содержимое 3" descr="1 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4347102"/>
            <a:ext cx="2723794" cy="204284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9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16832"/>
            <a:ext cx="2160240" cy="31279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50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92696"/>
            <a:ext cx="3168352" cy="223477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50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764704"/>
            <a:ext cx="2448272" cy="301886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508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356992"/>
            <a:ext cx="2320037" cy="311625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29249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Гулёша с рыжиком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508518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Жасмин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78904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Балет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4886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Подводный мир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639633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Шумерская история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396656"/>
          </a:xfrm>
        </p:spPr>
        <p:txBody>
          <a:bodyPr/>
          <a:lstStyle/>
          <a:p>
            <a:pPr algn="ctr"/>
            <a:r>
              <a:rPr lang="ru-RU" sz="3600" i="1" u="sng" dirty="0" smtClean="0"/>
              <a:t>Моя лесная школа !!!</a:t>
            </a:r>
            <a:endParaRPr lang="ru-RU" sz="3600" i="1" u="sng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124744"/>
            <a:ext cx="3300602" cy="247545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365104"/>
            <a:ext cx="2555776" cy="19168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14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692696"/>
            <a:ext cx="2303748" cy="30716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140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692696"/>
            <a:ext cx="2304256" cy="30723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214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365104"/>
            <a:ext cx="2651787" cy="19888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1404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933056"/>
            <a:ext cx="2880320" cy="21602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2373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Перед сном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….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37170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На горке !!!!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60932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Поздравляем 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 , 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Алена 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2373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Нашла 3  Чупа </a:t>
            </a:r>
            <a:r>
              <a:rPr lang="ru-RU" sz="2400" i="1" dirty="0" err="1" smtClean="0">
                <a:solidFill>
                  <a:schemeClr val="tx2">
                    <a:lumMod val="90000"/>
                  </a:schemeClr>
                </a:solidFill>
              </a:rPr>
              <a:t>чупса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7170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На танцах 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35730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Мы!!!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6149" y="4293096"/>
            <a:ext cx="3056963" cy="229272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40082Г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268760"/>
            <a:ext cx="3035829" cy="22768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30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37112"/>
            <a:ext cx="2880320" cy="223224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30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89040"/>
            <a:ext cx="2106234" cy="280831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30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764704"/>
            <a:ext cx="2376264" cy="31683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30926ЦерковьСвятого Василия Блаженног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620688"/>
            <a:ext cx="2538282" cy="33843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3933056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Храм Василия Блаженного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8367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ГУМ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3933056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Красная площадь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12680"/>
          </a:xfrm>
        </p:spPr>
        <p:txBody>
          <a:bodyPr/>
          <a:lstStyle/>
          <a:p>
            <a:pPr algn="ctr"/>
            <a:r>
              <a:rPr lang="ru-RU" sz="3800" i="1" u="sng" dirty="0" smtClean="0">
                <a:solidFill>
                  <a:schemeClr val="tx2">
                    <a:lumMod val="75000"/>
                  </a:schemeClr>
                </a:solidFill>
              </a:rPr>
              <a:t>Путешествия</a:t>
            </a:r>
            <a:r>
              <a:rPr lang="en-US" sz="3800" i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800" i="1" u="sng" dirty="0" smtClean="0">
                <a:solidFill>
                  <a:schemeClr val="tx2">
                    <a:lumMod val="75000"/>
                  </a:schemeClr>
                </a:solidFill>
              </a:rPr>
              <a:t> Москва</a:t>
            </a:r>
            <a:r>
              <a:rPr lang="en-US" sz="3800" i="1" u="sng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sz="38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Санкт – Петербург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10188Эрмита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692696"/>
            <a:ext cx="2124236" cy="283231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1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392" y="3861048"/>
            <a:ext cx="2106234" cy="28083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10250Матис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340768"/>
            <a:ext cx="2939819" cy="22048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10202Малахитовая комна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221088"/>
            <a:ext cx="2843808" cy="21328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Кустодиев Маслени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836712"/>
            <a:ext cx="3035829" cy="22768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P1010891Исаакиевский собо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3" y="4149080"/>
            <a:ext cx="3072341" cy="23042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012160" y="35010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Эрмитаж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836712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Анри  Матисс -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Танец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639633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Малахитовая комната</a:t>
            </a:r>
            <a:endParaRPr lang="ru-RU" sz="2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639633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Исаакиевский собор</a:t>
            </a:r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</a:t>
            </a:r>
            <a:endParaRPr lang="ru-RU" sz="2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1409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Кустодиев-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Масленица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60432" cy="692696"/>
          </a:xfrm>
        </p:spPr>
        <p:txBody>
          <a:bodyPr/>
          <a:lstStyle/>
          <a:p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Санкт-Петербург</a:t>
            </a:r>
            <a:r>
              <a:rPr lang="en-US" sz="3600" i="1" u="sng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  Петергоф</a:t>
            </a:r>
            <a:r>
              <a:rPr lang="en-US" sz="3600" i="1" u="sng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10578Чайный дворик Петр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47" y="836712"/>
            <a:ext cx="2880320" cy="216024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10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7" y="1124744"/>
            <a:ext cx="2747797" cy="206084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10386Спас на кро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92696"/>
            <a:ext cx="2430270" cy="324036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10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221088"/>
            <a:ext cx="2784310" cy="208823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20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149080"/>
            <a:ext cx="2712300" cy="203422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203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645024"/>
            <a:ext cx="2819806" cy="21148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324544" y="306896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Чайный дворик Петра 1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Красивейшие каналы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623731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Мариинский  театр –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Жизель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57332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Парк  развлечений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31409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Петергоф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973" y="3861048"/>
            <a:ext cx="284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Спас на крови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”…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Финляндия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3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9781" y="836712"/>
            <a:ext cx="2880320" cy="216024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3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437112"/>
            <a:ext cx="2843808" cy="21328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30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08045"/>
            <a:ext cx="2103698" cy="28049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301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789040"/>
            <a:ext cx="3035829" cy="22768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208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052736"/>
            <a:ext cx="3072341" cy="23042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302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3645024"/>
            <a:ext cx="2301720" cy="30689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0689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Скульптуры  из  песка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212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Древняя  крепость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0050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Красивейшие  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озера</a:t>
            </a:r>
            <a:r>
              <a:rPr lang="ru-RU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!!!</a:t>
            </a:r>
            <a:endParaRPr lang="ru-RU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5728" y="32129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День  рождения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491879" y="3284984"/>
            <a:ext cx="297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Парк  развлечений !!!</a:t>
            </a:r>
            <a:endParaRPr lang="ru-RU" sz="2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Барселона !!!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811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2688299" cy="216024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811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92696"/>
            <a:ext cx="2301720" cy="30689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8110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05064"/>
            <a:ext cx="2915816" cy="218686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811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293096"/>
            <a:ext cx="2880320" cy="216024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403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124744"/>
            <a:ext cx="2880320" cy="21602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P81103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139702" cy="28529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67544" y="321297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Святое семейство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Ящерица Гауди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4886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Камень желаний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Гауди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639633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Витрины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37890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Дом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Мила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Гауди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7656" y="33569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Испанская деревня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Валенсия!!!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81505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1" y="548680"/>
            <a:ext cx="2376265" cy="316835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8150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908720"/>
            <a:ext cx="3179845" cy="238488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407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04664"/>
            <a:ext cx="2538282" cy="338437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81505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861048"/>
            <a:ext cx="2976332" cy="2232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406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581128"/>
            <a:ext cx="2688299" cy="201622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P81506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9691" y="4437112"/>
            <a:ext cx="2784309" cy="208823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37170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Океанариум !!!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2849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Дельфинарий !!!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61653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Биопарк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1712" y="38610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Пещеры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/>
              <a:t>Монтсеррат!!!</a:t>
            </a:r>
            <a:endParaRPr lang="ru-RU" i="1" u="sng" dirty="0"/>
          </a:p>
        </p:txBody>
      </p:sp>
      <p:pic>
        <p:nvPicPr>
          <p:cNvPr id="6" name="Содержимое 5" descr="P1040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5556" y="404664"/>
            <a:ext cx="2196244" cy="292832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4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6659"/>
            <a:ext cx="2283718" cy="304495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40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2301720" cy="306896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404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717032"/>
            <a:ext cx="2247714" cy="299695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P10404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836712"/>
            <a:ext cx="2880320" cy="216024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P10404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3501008"/>
            <a:ext cx="2448272" cy="32643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131840" y="2996952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Без комментариев</a:t>
            </a:r>
            <a:r>
              <a:rPr lang="en-US" sz="2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….</a:t>
            </a:r>
            <a:endParaRPr lang="ru-RU" sz="26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Порт Авентура!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40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322259" cy="309634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40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4473116"/>
            <a:ext cx="2736304" cy="20522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50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052736"/>
            <a:ext cx="2976331" cy="2232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5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63126"/>
            <a:ext cx="2579779" cy="193483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50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76672"/>
            <a:ext cx="2448272" cy="32643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5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005064"/>
            <a:ext cx="2832315" cy="21242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419872" y="321297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Шамбала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!!!??!?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57301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Пристегните ремни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37170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Красота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61653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Эх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поееееехали !!!!!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160240" cy="288031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40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908720"/>
            <a:ext cx="3168351" cy="23762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40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76671"/>
            <a:ext cx="2337724" cy="31169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40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789040"/>
            <a:ext cx="3419871" cy="25649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405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785659"/>
            <a:ext cx="2304256" cy="30723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404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1702" y="3717032"/>
            <a:ext cx="2214246" cy="295232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772400" cy="476672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Фигерас - Сальвадор Дали!</a:t>
            </a:r>
            <a:b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3569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Портрет  Баха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3356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Ласточкин хвост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639633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Дождливое  такси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630932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Гала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468664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Камбрильс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P1040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484276" cy="331236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5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76672"/>
            <a:ext cx="2214246" cy="31683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8100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365104"/>
            <a:ext cx="2771800" cy="20788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8100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124744"/>
            <a:ext cx="3072341" cy="23042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P81002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59" y="4365104"/>
            <a:ext cx="2784309" cy="208823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P81000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789040"/>
            <a:ext cx="2016224" cy="268829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38610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Перед фламенко!!!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3569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Шоу тюленей!!!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7170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Скульптуры!!!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648866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Эх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прокачусь!!!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64886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Ах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море!!!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64886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Аквапарк!!!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45632"/>
            <a:ext cx="2484276" cy="3312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9433048" cy="756696"/>
          </a:xfrm>
        </p:spPr>
        <p:txBody>
          <a:bodyPr/>
          <a:lstStyle/>
          <a:p>
            <a:pPr algn="ctr"/>
            <a:r>
              <a:rPr lang="ru-RU" sz="3400" i="1" u="sng" dirty="0" smtClean="0"/>
              <a:t>Классом на соревнованиях и на катке</a:t>
            </a:r>
            <a:r>
              <a:rPr lang="en-US" sz="3400" i="1" u="sng" dirty="0" smtClean="0"/>
              <a:t>!</a:t>
            </a:r>
            <a:r>
              <a:rPr lang="ru-RU" sz="3400" i="1" u="sng" dirty="0" smtClean="0"/>
              <a:t> </a:t>
            </a:r>
            <a:endParaRPr lang="ru-RU" sz="3400" i="1" u="sng" dirty="0"/>
          </a:p>
        </p:txBody>
      </p:sp>
      <p:pic>
        <p:nvPicPr>
          <p:cNvPr id="6" name="Рисунок 5" descr="PA04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3011826" cy="225887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913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625" y="4319719"/>
            <a:ext cx="3384375" cy="25382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C21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764704"/>
            <a:ext cx="3408379" cy="25562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91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540" y="620688"/>
            <a:ext cx="4032448" cy="302433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263680" y="32129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Эх 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обгоню 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37890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Фотомодели 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Клаааааасноооо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!!!!!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5010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 а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!!!!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ая папка(2)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4437112"/>
            <a:ext cx="2796546" cy="209741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Новая папка(2) 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2214246" cy="29523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 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76672"/>
            <a:ext cx="2355726" cy="314096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 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692696"/>
            <a:ext cx="3024336" cy="21602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Новая папка(2) 1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789040"/>
            <a:ext cx="2193708" cy="29249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Новая папка(2) 0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501008"/>
            <a:ext cx="3072341" cy="23042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548680"/>
          </a:xfrm>
        </p:spPr>
        <p:txBody>
          <a:bodyPr/>
          <a:lstStyle/>
          <a:p>
            <a:pPr algn="ctr"/>
            <a:r>
              <a:rPr lang="ru-RU" sz="3600" i="1" u="sng" dirty="0" smtClean="0"/>
              <a:t>Турция!</a:t>
            </a:r>
            <a:endParaRPr lang="ru-RU" sz="3600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2849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  Эсмиральдой ! 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29249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 рулём катера!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3680" y="37890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  банане!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60212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Красоты отеля!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8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Увлечения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1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3024336" cy="226825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50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2409732" cy="321297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831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4664"/>
            <a:ext cx="2484276" cy="331236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1230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077072"/>
            <a:ext cx="2651786" cy="198884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86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221088"/>
            <a:ext cx="2915816" cy="21868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новая папка 1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293096"/>
            <a:ext cx="2736305" cy="205222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3717032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Дизайн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одежды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5010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Выездка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64502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Фото модель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!??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Импрессионизм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3347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Велосипедистка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63347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Горы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водопады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 еще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1 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2916325" cy="388843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8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01008"/>
            <a:ext cx="3696412" cy="284431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 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836712"/>
            <a:ext cx="2664296" cy="35523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50851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Коньки!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784" y="45091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Лыжи!!!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63347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Пение!!!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468664"/>
          </a:xfrm>
        </p:spPr>
        <p:txBody>
          <a:bodyPr/>
          <a:lstStyle/>
          <a:p>
            <a:pPr algn="ctr"/>
            <a:r>
              <a:rPr lang="ru-RU" sz="3600" i="1" u="sng" dirty="0" smtClean="0"/>
              <a:t>Мои поделки</a:t>
            </a:r>
            <a:r>
              <a:rPr lang="en-US" sz="3600" i="1" u="sng" dirty="0" smtClean="0"/>
              <a:t>:</a:t>
            </a:r>
            <a:endParaRPr lang="ru-RU" sz="3600" i="1" u="sng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980728"/>
            <a:ext cx="2880320" cy="216024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2036762" cy="28083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4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077072"/>
            <a:ext cx="3240360" cy="243027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7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803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004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717032"/>
            <a:ext cx="2106234" cy="28083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3068960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Осень</a:t>
            </a:r>
            <a:endParaRPr lang="ru-RU" sz="2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6450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Ангелочек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365557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Голубой цветочек</a:t>
            </a:r>
            <a:endParaRPr lang="ru-RU" sz="2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3140968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Золушка</a:t>
            </a:r>
            <a:endParaRPr lang="ru-RU" sz="2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6365557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Белоснежка</a:t>
            </a:r>
            <a:endParaRPr lang="ru-RU" sz="2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5688" y="63963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Цыплёнок</a:t>
            </a:r>
            <a:endParaRPr lang="ru-RU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052736"/>
            <a:ext cx="2784310" cy="20882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1268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 еще поделки</a:t>
            </a:r>
            <a:r>
              <a:rPr lang="en-US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endParaRPr lang="ru-RU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_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2975956" cy="223196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новая папка(2)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2939819" cy="22048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6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168352" cy="2376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 005ю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836712"/>
            <a:ext cx="3059832" cy="22948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новая папка(2) 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780928"/>
            <a:ext cx="3168352" cy="2376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306896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Металлографика:</a:t>
            </a:r>
          </a:p>
          <a:p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кораблик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21328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Аппликация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63347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Фотографирую кукол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328498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Зайчик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6334780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Созидаю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51571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Рыбка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4032448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Люблю!!!</a:t>
            </a:r>
            <a:endParaRPr lang="ru-RU" sz="3600" i="1" u="sng" dirty="0"/>
          </a:p>
        </p:txBody>
      </p:sp>
      <p:pic>
        <p:nvPicPr>
          <p:cNvPr id="4" name="Содержимое 3" descr="Новая папка(3)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772816"/>
            <a:ext cx="2808312" cy="374441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Новая папка(2)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096344" cy="23222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Новая папка(3) 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708" y="3642319"/>
            <a:ext cx="2162268" cy="28830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G_7511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76672"/>
            <a:ext cx="2304256" cy="26642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11560" y="328498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Картинную галерею 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Рерихи!!!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6427113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Летать о сне и на яву !!!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544522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Посещать оперу  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</a:t>
            </a:r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Кармен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”</a:t>
            </a:r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314096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Ходить в кино!!!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6427113"/>
            <a:ext cx="3636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Болеть за 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Металлург</a:t>
            </a:r>
            <a:r>
              <a:rPr lang="en-US" sz="2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”!</a:t>
            </a:r>
            <a:endParaRPr lang="ru-RU" sz="2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Рисунок 13" descr="P10507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149080"/>
            <a:ext cx="2987824" cy="22408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540672"/>
          </a:xfrm>
        </p:spPr>
        <p:txBody>
          <a:bodyPr/>
          <a:lstStyle/>
          <a:p>
            <a:pPr algn="ctr"/>
            <a:r>
              <a:rPr lang="ru-RU" i="1" u="sng" dirty="0" smtClean="0"/>
              <a:t>А так же люблю  </a:t>
            </a:r>
            <a:r>
              <a:rPr lang="en-US" i="1" u="sng" dirty="0" smtClean="0"/>
              <a:t>:</a:t>
            </a:r>
            <a:endParaRPr lang="ru-RU" i="1" u="sng" dirty="0"/>
          </a:p>
        </p:txBody>
      </p:sp>
      <p:pic>
        <p:nvPicPr>
          <p:cNvPr id="4" name="Содержимое 3" descr="IMG_6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46702"/>
            <a:ext cx="2808312" cy="210623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9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649388"/>
            <a:ext cx="3024336" cy="240572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9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908720"/>
            <a:ext cx="2322259" cy="30963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7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509120"/>
            <a:ext cx="2760306" cy="20702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050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620688"/>
            <a:ext cx="2843808" cy="2132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_93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212976"/>
            <a:ext cx="2355726" cy="314096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Животных!!!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0050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Природу!!!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5688" y="26369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Квадроцикл 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5688" y="63347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Ролики 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29249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Гулёшу!!!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ИЗАЙН\портфолио 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376265" cy="316835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9" name="Picture 5" descr="H:\ДИЗАЙН\портфолио 1 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3360144" cy="252028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0" name="Picture 6" descr="H:\2011 МАРИША\2011-2012 год\общая\1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2160240" cy="288012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1" name="Picture 7" descr="H:\2011 МАРИША\2011-2012 год\общая\1 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2088232" cy="2784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2" name="Picture 8" descr="H:\2012 МАРИША\общая 2012\P10004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3264363" cy="244827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3" name="Picture 9" descr="H:\2011 МАРИША\2011-2012 год\общая\1 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229" y="764704"/>
            <a:ext cx="2268405" cy="302433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059832" y="350100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Ленинский район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!!!!!!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63347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Театр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0672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Мой любимый город !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2011 МАРИША\2011-2012 год\С ИРОЙ\6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3360146" cy="252028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 descr="H:\2011 МАРИША\7июля 2011 год\IMG_8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143679" cy="285804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4" name="Picture 6" descr="H:\2011 МАРИША\2011-2012 год\декабрь2011 каток\IMG_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01008"/>
            <a:ext cx="2250250" cy="300033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8" name="Picture 10" descr="H:\2011 МАРИША\ХУДОЖКА\Новый год 2010\1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908720"/>
            <a:ext cx="3408333" cy="255642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60" name="Picture 12" descr="H:\2012 МАРИША\общая 2012\P1000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2376264" cy="316835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684688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Мои подруги!!!</a:t>
            </a:r>
            <a:endParaRPr lang="ru-RU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:\2А\2а ВЫЕЗД В ЛЕС\IMG_94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3"/>
            <a:ext cx="2176373" cy="280831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83568" y="32849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Аня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3569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Вика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63093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Ира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3347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Оля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63347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Варя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30689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Женя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!!!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468664"/>
          </a:xfrm>
        </p:spPr>
        <p:txBody>
          <a:bodyPr/>
          <a:lstStyle/>
          <a:p>
            <a:pPr algn="ctr"/>
            <a:r>
              <a:rPr lang="ru-RU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 ещё подруги</a:t>
            </a:r>
            <a:r>
              <a:rPr lang="en-US" sz="3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...</a:t>
            </a:r>
            <a:endParaRPr lang="ru-RU" sz="3600" i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1 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4365104"/>
            <a:ext cx="2592288" cy="208823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 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2880320" cy="23042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764704"/>
            <a:ext cx="2268253" cy="30243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Новая папка(2) 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293096"/>
            <a:ext cx="2592288" cy="201622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55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052736"/>
            <a:ext cx="2819805" cy="22322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1 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293096"/>
            <a:ext cx="2664296" cy="21602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35010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Валерия из Москвы!!!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33569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Ева  из Самары!!!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7890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Лера с </a:t>
            </a:r>
            <a:r>
              <a:rPr lang="en-US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Зеленой Поляны</a:t>
            </a:r>
            <a:r>
              <a:rPr lang="en-US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</a:t>
            </a:r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63963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Настя из Москвы!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64896" cy="468664"/>
          </a:xfrm>
        </p:spPr>
        <p:txBody>
          <a:bodyPr/>
          <a:lstStyle/>
          <a:p>
            <a:r>
              <a:rPr lang="ru-RU" sz="3600" i="1" u="sng" dirty="0" smtClean="0"/>
              <a:t>С родителями и классом в лесу</a:t>
            </a:r>
            <a:endParaRPr lang="ru-RU" sz="3600" i="1" u="sng" dirty="0"/>
          </a:p>
        </p:txBody>
      </p:sp>
      <p:pic>
        <p:nvPicPr>
          <p:cNvPr id="4" name="Содержимое 3" descr="IMG_9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221088"/>
            <a:ext cx="3059832" cy="229487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9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3192354" cy="23942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9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7837" y="2420888"/>
            <a:ext cx="3264363" cy="24482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_97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92696"/>
            <a:ext cx="3192355" cy="23942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:\2А\2а ВЫЕЗД В ЛЕС\IMG_9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2304256" cy="307213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0689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Покорение вершины 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48691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Клад найден 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1409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Эх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не упасть бы!!!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4886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Мама 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держись 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3600" y="64533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Лесной стол !!!</a:t>
            </a:r>
            <a:endParaRPr lang="ru-RU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540672"/>
          </a:xfrm>
        </p:spPr>
        <p:txBody>
          <a:bodyPr/>
          <a:lstStyle/>
          <a:p>
            <a:pPr algn="ctr"/>
            <a:r>
              <a:rPr lang="ru-RU" sz="3600" i="1" u="sng" dirty="0" smtClean="0"/>
              <a:t>Буду по прежнему </a:t>
            </a:r>
            <a:r>
              <a:rPr lang="en-US" sz="3600" i="1" u="sng" dirty="0" smtClean="0"/>
              <a:t>…</a:t>
            </a:r>
            <a:endParaRPr lang="ru-RU" sz="3600" i="1" u="sng" dirty="0"/>
          </a:p>
        </p:txBody>
      </p:sp>
      <p:pic>
        <p:nvPicPr>
          <p:cNvPr id="4" name="Содержимое 3" descr="P1030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2014" y="1628800"/>
            <a:ext cx="4224469" cy="338437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30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780420" cy="50405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652120" y="5157192"/>
            <a:ext cx="291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Мечтать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……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 покорять вершины !!!!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2784309" cy="208823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5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4847149" cy="30963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C280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5" y="332656"/>
            <a:ext cx="2915816" cy="218686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C280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25144"/>
            <a:ext cx="2843808" cy="213285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8" name="Picture 2" descr="H:\2А\Новый год 2011 год\PC280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63126"/>
            <a:ext cx="3059832" cy="229487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12680"/>
          </a:xfrm>
        </p:spPr>
        <p:txBody>
          <a:bodyPr/>
          <a:lstStyle/>
          <a:p>
            <a:r>
              <a:rPr lang="ru-RU" sz="3600" i="1" u="sng" dirty="0" smtClean="0"/>
              <a:t>Новый год во дворце и классе</a:t>
            </a:r>
            <a:endParaRPr lang="ru-RU" sz="36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98072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90000"/>
                  </a:schemeClr>
                </a:solidFill>
              </a:rPr>
              <a:t>С Новым Годом !</a:t>
            </a:r>
            <a:endParaRPr lang="ru-RU" sz="32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08518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tx2">
                    <a:lumMod val="90000"/>
                  </a:schemeClr>
                </a:solidFill>
              </a:rPr>
              <a:t>2011  - 2012!</a:t>
            </a:r>
            <a:endParaRPr lang="ru-RU" sz="44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089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Мальвины ! 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07707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Эсмеральды 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278092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Красотки !</a:t>
            </a:r>
          </a:p>
          <a:p>
            <a:endParaRPr lang="ru-RU" sz="28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Кавалеры!</a:t>
            </a:r>
            <a:endParaRPr lang="ru-RU" sz="2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25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2856317" cy="2142238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25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4437112"/>
            <a:ext cx="3096345" cy="23222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25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1" y="404031"/>
            <a:ext cx="2411760" cy="263754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250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3060102" cy="265788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1250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420888"/>
            <a:ext cx="4426317" cy="218783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80920" cy="540672"/>
          </a:xfrm>
        </p:spPr>
        <p:txBody>
          <a:bodyPr/>
          <a:lstStyle/>
          <a:p>
            <a:r>
              <a:rPr lang="ru-RU" sz="3600" i="1" u="sng" dirty="0" smtClean="0"/>
              <a:t>Выступление перед ветеранами!</a:t>
            </a:r>
            <a:endParaRPr lang="ru-RU" sz="36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7170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90000"/>
                  </a:schemeClr>
                </a:solidFill>
              </a:rPr>
              <a:t>Пели !!!</a:t>
            </a:r>
            <a:endParaRPr lang="ru-RU" sz="32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54452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90000"/>
                  </a:schemeClr>
                </a:solidFill>
              </a:rPr>
              <a:t>Танцевали!!!</a:t>
            </a:r>
            <a:endParaRPr lang="ru-RU" sz="32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068960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90000"/>
                  </a:schemeClr>
                </a:solidFill>
              </a:rPr>
              <a:t>Читали !!!</a:t>
            </a:r>
            <a:endParaRPr lang="ru-RU" sz="32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85293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Готовились !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 а !!!</a:t>
            </a:r>
            <a:endParaRPr lang="ru-RU" sz="4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2520280" cy="336037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3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2592288" cy="34563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305605"/>
            <a:ext cx="2664296" cy="35523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645024"/>
            <a:ext cx="2409732" cy="32129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468664"/>
          </a:xfrm>
        </p:spPr>
        <p:txBody>
          <a:bodyPr/>
          <a:lstStyle/>
          <a:p>
            <a:pPr algn="ctr"/>
            <a:r>
              <a:rPr lang="ru-RU" i="1" u="sng" dirty="0" smtClean="0"/>
              <a:t>Мои достижения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3016</TotalTime>
  <Words>805</Words>
  <Application>Microsoft Office PowerPoint</Application>
  <PresentationFormat>Экран (4:3)</PresentationFormat>
  <Paragraphs>247</Paragraphs>
  <Slides>60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Метро</vt:lpstr>
      <vt:lpstr>   П  О  Р  Т  Ф  О  Л  И  О</vt:lpstr>
      <vt:lpstr>    </vt:lpstr>
      <vt:lpstr>Моя семья!!!</vt:lpstr>
      <vt:lpstr>Моя лесная школа !!!</vt:lpstr>
      <vt:lpstr>Классом на соревнованиях и на катке! </vt:lpstr>
      <vt:lpstr>С родителями и классом в лесу</vt:lpstr>
      <vt:lpstr>Новый год во дворце и классе</vt:lpstr>
      <vt:lpstr>Выступление перед ветеранами!</vt:lpstr>
      <vt:lpstr>Мои достижения</vt:lpstr>
      <vt:lpstr>“Познание и творчество”</vt:lpstr>
      <vt:lpstr>“Познание и творчество”</vt:lpstr>
      <vt:lpstr>Слайд 12</vt:lpstr>
      <vt:lpstr>  Была участником</vt:lpstr>
      <vt:lpstr>Премия мэра города</vt:lpstr>
      <vt:lpstr>Диплом за научную работу</vt:lpstr>
      <vt:lpstr>Лауреат научной работы </vt:lpstr>
      <vt:lpstr>   “Юный исследователь”</vt:lpstr>
      <vt:lpstr>Проект “ Добрая собака”</vt:lpstr>
      <vt:lpstr>Диплом </vt:lpstr>
      <vt:lpstr>”Эстафета  открытий”</vt:lpstr>
      <vt:lpstr>Номинация – ” цифровое фото “</vt:lpstr>
      <vt:lpstr>Международный конкурс</vt:lpstr>
      <vt:lpstr>Виртуальная выставка</vt:lpstr>
      <vt:lpstr>Участник конкурсов</vt:lpstr>
      <vt:lpstr>а так же участник: </vt:lpstr>
      <vt:lpstr>И ещё…</vt:lpstr>
      <vt:lpstr>Участник конкурсов</vt:lpstr>
      <vt:lpstr>Слайд 28</vt:lpstr>
      <vt:lpstr>Художественное чтение</vt:lpstr>
      <vt:lpstr>Художественное чтение</vt:lpstr>
      <vt:lpstr>“Улица горящих фонарей-2011”</vt:lpstr>
      <vt:lpstr>“Улица горящих фонарей-2012”</vt:lpstr>
      <vt:lpstr>Летние достижения</vt:lpstr>
      <vt:lpstr>Конкурс “ Замки из песка”</vt:lpstr>
      <vt:lpstr>Соревновалась в дартс!</vt:lpstr>
      <vt:lpstr>Соревновалась в мини гольф!</vt:lpstr>
      <vt:lpstr>Занимаюсь в студии “ Дети Магнитки ”</vt:lpstr>
      <vt:lpstr>Занимаюсь в изостудии “ УА ”</vt:lpstr>
      <vt:lpstr>Некоторые мои работы:</vt:lpstr>
      <vt:lpstr>Путешествия: Москва!!!</vt:lpstr>
      <vt:lpstr>Санкт – Петербург!!!</vt:lpstr>
      <vt:lpstr>Санкт-Петербург!!!  Петергоф !!!</vt:lpstr>
      <vt:lpstr>Финляндия !!!</vt:lpstr>
      <vt:lpstr>Барселона !!!</vt:lpstr>
      <vt:lpstr>Валенсия!!!</vt:lpstr>
      <vt:lpstr>Монтсеррат!!!</vt:lpstr>
      <vt:lpstr>Порт Авентура!</vt:lpstr>
      <vt:lpstr>Фигерас - Сальвадор Дали! </vt:lpstr>
      <vt:lpstr>Камбрильс</vt:lpstr>
      <vt:lpstr>Турция!</vt:lpstr>
      <vt:lpstr>Увлечения:</vt:lpstr>
      <vt:lpstr>И еще…</vt:lpstr>
      <vt:lpstr>Мои поделки:</vt:lpstr>
      <vt:lpstr>и еще поделки:</vt:lpstr>
      <vt:lpstr>Люблю!!!</vt:lpstr>
      <vt:lpstr>А так же люблю  :</vt:lpstr>
      <vt:lpstr>Мой любимый город !</vt:lpstr>
      <vt:lpstr>Мои подруги!!!</vt:lpstr>
      <vt:lpstr>И ещё подруги...</vt:lpstr>
      <vt:lpstr>Буду по прежнему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Катрен</dc:creator>
  <cp:lastModifiedBy>User</cp:lastModifiedBy>
  <cp:revision>306</cp:revision>
  <dcterms:created xsi:type="dcterms:W3CDTF">2010-12-09T13:36:44Z</dcterms:created>
  <dcterms:modified xsi:type="dcterms:W3CDTF">2013-01-06T17:44:04Z</dcterms:modified>
</cp:coreProperties>
</file>