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289626-F39C-473A-803A-05FB3F4CE9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2CA970-C722-4210-AAFC-97B7B92B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120" dirty="0" smtClean="0"/>
              <a:t>Экскурсии</a:t>
            </a:r>
            <a:r>
              <a:rPr lang="ru-RU" sz="4120" dirty="0" smtClean="0"/>
              <a:t>,</a:t>
            </a:r>
            <a:br>
              <a:rPr lang="ru-RU" sz="4120" dirty="0" smtClean="0"/>
            </a:br>
            <a:r>
              <a:rPr lang="ru-RU" sz="4120" dirty="0" smtClean="0"/>
              <a:t>посвященные</a:t>
            </a:r>
            <a:br>
              <a:rPr lang="ru-RU" sz="4120" dirty="0" smtClean="0"/>
            </a:br>
            <a:r>
              <a:rPr lang="ru-RU" sz="4120" dirty="0" smtClean="0"/>
              <a:t>70-летию </a:t>
            </a:r>
            <a:r>
              <a:rPr lang="ru-RU" sz="4120" dirty="0" smtClean="0"/>
              <a:t>Победы  </a:t>
            </a:r>
            <a:endParaRPr lang="ru-RU" sz="412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1-2 классы</a:t>
            </a:r>
          </a:p>
          <a:p>
            <a:r>
              <a:rPr lang="ru-RU" dirty="0" smtClean="0"/>
              <a:t>Ноябрь- декабрь 2014г.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92.168.0.2\Personal\Обмен\ВОСПИТАТЕЛЬНАЯ РАБОТА\история от Терентьевой\Фото02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928670"/>
            <a:ext cx="363537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0.2\Personal\Обмен\ВОСПИТАТЕЛЬНАЯ РАБОТА\история от Терентьевой\IMG_42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071546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92.168.0.2\Personal\Обмен\ВОСПИТАТЕЛЬНАЯ РАБОТА\история от Терентьевой\IMG_42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82888" y="985838"/>
            <a:ext cx="636111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30 ноября по первое декабря были проведены экскурсии для 1-2 </a:t>
            </a:r>
            <a:r>
              <a:rPr lang="ru-RU" dirty="0" smtClean="0"/>
              <a:t>классов в школьный музей.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Ребята с большим интересом посмотрели презентацию, посвященную </a:t>
            </a:r>
            <a:r>
              <a:rPr lang="ru-RU" dirty="0" smtClean="0"/>
              <a:t>Знамени Победы. </a:t>
            </a:r>
          </a:p>
          <a:p>
            <a:endParaRPr lang="ru-RU" dirty="0"/>
          </a:p>
          <a:p>
            <a:r>
              <a:rPr lang="ru-RU" dirty="0" smtClean="0"/>
              <a:t>Внимательно </a:t>
            </a:r>
            <a:r>
              <a:rPr lang="ru-RU" dirty="0"/>
              <a:t>слушали рассказ учителя истории Давлетовой Аллы Федоровны </a:t>
            </a:r>
            <a:r>
              <a:rPr lang="ru-RU" dirty="0" smtClean="0"/>
              <a:t>о </a:t>
            </a:r>
            <a:r>
              <a:rPr lang="ru-RU" dirty="0" err="1" smtClean="0"/>
              <a:t>о</a:t>
            </a:r>
            <a:r>
              <a:rPr lang="ru-RU" dirty="0" smtClean="0"/>
              <a:t> преподавателях и выпускниках</a:t>
            </a:r>
            <a:endParaRPr lang="ru-RU" dirty="0"/>
          </a:p>
          <a:p>
            <a:r>
              <a:rPr lang="ru-RU" dirty="0" smtClean="0"/>
              <a:t>школы</a:t>
            </a:r>
            <a:r>
              <a:rPr lang="ru-RU" dirty="0"/>
              <a:t>, участниках Великой Отечественной войны  Аркадии Демине, Василии </a:t>
            </a:r>
            <a:r>
              <a:rPr lang="ru-RU" dirty="0" err="1"/>
              <a:t>Чипишеве</a:t>
            </a:r>
            <a:r>
              <a:rPr lang="ru-RU" dirty="0"/>
              <a:t>, Павле Зимине, Колоссе </a:t>
            </a:r>
            <a:r>
              <a:rPr lang="ru-RU" dirty="0" err="1"/>
              <a:t>Зникине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Учащиеся познакомились с экспозициями музея. Стали участниками викторины, посвященной 70- </a:t>
            </a:r>
            <a:r>
              <a:rPr lang="ru-RU" dirty="0" err="1"/>
              <a:t>летию</a:t>
            </a:r>
            <a:r>
              <a:rPr lang="ru-RU" dirty="0"/>
              <a:t> Победы, проявили активность и любознательность.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 большим воодушевлением в конце экскурсии спели гимн города и высказали желание побывать в музее еще раз.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\Personal\Обмен\ВОСПИТАТЕЛЬНАЯ РАБОТА\история от Терентьевой\IMG_42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928670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\Personal\Обмен\ВОСПИТАТЕЛЬНАЯ РАБОТА\история от Терентьевой\IMG_42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142984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\Personal\Обмен\ВОСПИТАТЕЛЬНАЯ РАБОТА\история от Терентьевой\IMG_42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357298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\Personal\Обмен\ВОСПИТАТЕЛЬНАЯ РАБОТА\история от Терентьевой\IMG_42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000108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0.2\Personal\Обмен\ВОСПИТАТЕЛЬНАЯ РАБОТА\история от Терентьевой\IMG_42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3477" y="1472406"/>
            <a:ext cx="624522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0.2\Personal\Обмен\ВОСПИТАТЕЛЬНАЯ РАБОТА\история от Терентьевой\IMG_42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70063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192.168.0.2\Personal\Обмен\ВОСПИТАТЕЛЬНАЯ РАБОТА\история от Терентьевой\IMG_4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029" y="1769904"/>
            <a:ext cx="6787342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0.2\Personal\Обмен\ВОСПИТАТЕЛЬНАЯ РАБОТА\история от Терентьевой\IMG_42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285860"/>
            <a:ext cx="6788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</TotalTime>
  <Words>105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Экскурсии, посвященные 70-летию Победы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sc5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Экскурсии,посвященные70-летию Победы  </dc:title>
  <dc:creator>Давлетова</dc:creator>
  <cp:lastModifiedBy>Костина</cp:lastModifiedBy>
  <cp:revision>4</cp:revision>
  <dcterms:created xsi:type="dcterms:W3CDTF">2015-02-18T11:39:32Z</dcterms:created>
  <dcterms:modified xsi:type="dcterms:W3CDTF">2015-04-27T11:35:54Z</dcterms:modified>
</cp:coreProperties>
</file>