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портфолио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Автор: Наумов Глеб</a:t>
            </a:r>
          </a:p>
          <a:p>
            <a:r>
              <a:rPr lang="ru-RU" dirty="0" smtClean="0"/>
              <a:t>Классный руководитель: Королёва Елена </a:t>
            </a:r>
            <a:r>
              <a:rPr lang="ru-RU" dirty="0" err="1" smtClean="0"/>
              <a:t>Васийлевна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портфолио\Дары осе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Портфолио За 	«1а-2а»класс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Фамилия: Наумов.</a:t>
            </a:r>
          </a:p>
          <a:p>
            <a:r>
              <a:rPr lang="ru-RU" dirty="0" smtClean="0"/>
              <a:t>Имя: Глеб.</a:t>
            </a:r>
          </a:p>
          <a:p>
            <a:r>
              <a:rPr lang="ru-RU" dirty="0" smtClean="0"/>
              <a:t>Отчество: Евгеньевич.</a:t>
            </a:r>
          </a:p>
          <a:p>
            <a:r>
              <a:rPr lang="ru-RU" dirty="0" smtClean="0"/>
              <a:t>Дата рождения: 03.03.08.</a:t>
            </a:r>
          </a:p>
          <a:p>
            <a:r>
              <a:rPr lang="ru-RU" dirty="0" smtClean="0"/>
              <a:t>Место рождения: Магнитогорск.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учёба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                            1                         2</a:t>
            </a:r>
          </a:p>
          <a:p>
            <a:r>
              <a:rPr lang="ru-RU" dirty="0" smtClean="0"/>
              <a:t>Русский                             4                         4</a:t>
            </a:r>
          </a:p>
          <a:p>
            <a:r>
              <a:rPr lang="ru-RU" dirty="0" smtClean="0"/>
              <a:t>Математика                       5                         4</a:t>
            </a:r>
          </a:p>
          <a:p>
            <a:r>
              <a:rPr lang="ru-RU" dirty="0" smtClean="0"/>
              <a:t>Окружающий мир              4                         4</a:t>
            </a:r>
          </a:p>
          <a:p>
            <a:r>
              <a:rPr lang="ru-RU" dirty="0" smtClean="0"/>
              <a:t>Английский                       4                         4</a:t>
            </a:r>
          </a:p>
          <a:p>
            <a:r>
              <a:rPr lang="ru-RU" dirty="0" smtClean="0"/>
              <a:t>ИЗО                                  5                         5</a:t>
            </a:r>
          </a:p>
          <a:p>
            <a:r>
              <a:rPr lang="ru-RU" dirty="0" smtClean="0"/>
              <a:t>Музыка                             4                         5</a:t>
            </a:r>
          </a:p>
          <a:p>
            <a:r>
              <a:rPr lang="ru-RU" dirty="0" err="1" smtClean="0"/>
              <a:t>Физ-ра</a:t>
            </a:r>
            <a:r>
              <a:rPr lang="ru-RU" dirty="0" smtClean="0"/>
              <a:t>                              5                         5</a:t>
            </a:r>
          </a:p>
          <a:p>
            <a:r>
              <a:rPr lang="ru-RU" dirty="0" smtClean="0"/>
              <a:t>Информатика                    4                        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участие: 21.05.11.</a:t>
            </a:r>
          </a:p>
          <a:p>
            <a:r>
              <a:rPr lang="ru-RU" dirty="0" smtClean="0"/>
              <a:t>Название: кенгуру.</a:t>
            </a:r>
          </a:p>
          <a:p>
            <a:r>
              <a:rPr lang="ru-RU" dirty="0" smtClean="0"/>
              <a:t>Уровень: М.Н.</a:t>
            </a:r>
          </a:p>
          <a:p>
            <a:r>
              <a:rPr lang="ru-RU" dirty="0" smtClean="0"/>
              <a:t>Место: 66</a:t>
            </a:r>
          </a:p>
          <a:p>
            <a:r>
              <a:rPr lang="ru-RU" dirty="0" smtClean="0"/>
              <a:t>Баллы:22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179599"/>
            <a:ext cx="4981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участие: 17.02.11.</a:t>
            </a:r>
          </a:p>
          <a:p>
            <a:r>
              <a:rPr lang="ru-RU" dirty="0" smtClean="0"/>
              <a:t>Название: золотое руно.</a:t>
            </a:r>
          </a:p>
          <a:p>
            <a:r>
              <a:rPr lang="ru-RU" dirty="0" smtClean="0"/>
              <a:t>Уровень: Все рос.</a:t>
            </a:r>
          </a:p>
          <a:p>
            <a:r>
              <a:rPr lang="ru-RU" dirty="0" smtClean="0"/>
              <a:t>Место:8</a:t>
            </a:r>
          </a:p>
          <a:p>
            <a:r>
              <a:rPr lang="ru-RU" dirty="0" smtClean="0"/>
              <a:t>Баллы:69</a:t>
            </a:r>
          </a:p>
          <a:p>
            <a:endParaRPr lang="ru-RU" dirty="0"/>
          </a:p>
        </p:txBody>
      </p:sp>
      <p:pic>
        <p:nvPicPr>
          <p:cNvPr id="2050" name="Picture 2" descr="F:\портфолио\Золотое руно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36" y="2044273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участие: 2011г</a:t>
            </a:r>
          </a:p>
          <a:p>
            <a:r>
              <a:rPr lang="ru-RU" dirty="0" smtClean="0"/>
              <a:t>Название: </a:t>
            </a:r>
            <a:r>
              <a:rPr lang="ru-RU" dirty="0" err="1" smtClean="0"/>
              <a:t>Инфознайка</a:t>
            </a:r>
            <a:endParaRPr lang="ru-RU" dirty="0" smtClean="0"/>
          </a:p>
          <a:p>
            <a:r>
              <a:rPr lang="ru-RU" dirty="0" smtClean="0"/>
              <a:t>Уровень: Все рос.</a:t>
            </a:r>
          </a:p>
          <a:p>
            <a:r>
              <a:rPr lang="ru-RU" dirty="0" smtClean="0"/>
              <a:t>Баллы: 310         </a:t>
            </a:r>
            <a:endParaRPr lang="ru-RU" dirty="0"/>
          </a:p>
        </p:txBody>
      </p:sp>
      <p:pic>
        <p:nvPicPr>
          <p:cNvPr id="3075" name="Picture 3" descr="F:\портфолио\инфознайка 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58676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участие: 2011</a:t>
            </a:r>
          </a:p>
          <a:p>
            <a:r>
              <a:rPr lang="ru-RU" dirty="0" smtClean="0"/>
              <a:t>Название: Русский медвежонок</a:t>
            </a:r>
          </a:p>
          <a:p>
            <a:r>
              <a:rPr lang="ru-RU" dirty="0" smtClean="0"/>
              <a:t>Уровень: Все рос.</a:t>
            </a:r>
          </a:p>
          <a:p>
            <a:r>
              <a:rPr lang="ru-RU" dirty="0" smtClean="0"/>
              <a:t>Баллы:39</a:t>
            </a:r>
            <a:endParaRPr lang="ru-RU" dirty="0"/>
          </a:p>
        </p:txBody>
      </p:sp>
      <p:pic>
        <p:nvPicPr>
          <p:cNvPr id="4099" name="Picture 3" descr="F:\портфолио\русский медвежо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участия: 2012</a:t>
            </a:r>
          </a:p>
          <a:p>
            <a:r>
              <a:rPr lang="ru-RU" dirty="0" smtClean="0"/>
              <a:t>Название: </a:t>
            </a:r>
            <a:r>
              <a:rPr lang="ru-RU" dirty="0" err="1" smtClean="0"/>
              <a:t>Инфознайка</a:t>
            </a:r>
            <a:endParaRPr lang="ru-RU" dirty="0" smtClean="0"/>
          </a:p>
          <a:p>
            <a:r>
              <a:rPr lang="ru-RU" dirty="0" smtClean="0"/>
              <a:t>Уровень: Все рос.</a:t>
            </a:r>
          </a:p>
          <a:p>
            <a:r>
              <a:rPr lang="ru-RU" dirty="0" smtClean="0"/>
              <a:t>Баллы: 430</a:t>
            </a:r>
            <a:endParaRPr lang="ru-RU" dirty="0"/>
          </a:p>
        </p:txBody>
      </p:sp>
      <p:pic>
        <p:nvPicPr>
          <p:cNvPr id="5122" name="Picture 2" descr="F:\портфолио\инфознайка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80" y="2043608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Сведенье об участии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участия: 2010.</a:t>
            </a:r>
          </a:p>
          <a:p>
            <a:r>
              <a:rPr lang="ru-RU" dirty="0" smtClean="0"/>
              <a:t>Название: Дары осени.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212</TotalTime>
  <Words>186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портфолио</vt:lpstr>
      <vt:lpstr>Портфолио За  «1а-2а»класс</vt:lpstr>
      <vt:lpstr>Моя учёба</vt:lpstr>
      <vt:lpstr>Сведенье об участии в конкурсах </vt:lpstr>
      <vt:lpstr>Сведенье об участии в конкурсах</vt:lpstr>
      <vt:lpstr>Сведенье об участии в конкурсах</vt:lpstr>
      <vt:lpstr>Сведенье об участии в конкурсах</vt:lpstr>
      <vt:lpstr>Сведенье об участии в конкурсах</vt:lpstr>
      <vt:lpstr>Сведенье об участии в конкурсах</vt:lpstr>
      <vt:lpstr>К 9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Мартик</dc:creator>
  <cp:lastModifiedBy>Мартик</cp:lastModifiedBy>
  <cp:revision>14</cp:revision>
  <dcterms:created xsi:type="dcterms:W3CDTF">2012-11-11T11:36:00Z</dcterms:created>
  <dcterms:modified xsi:type="dcterms:W3CDTF">2012-11-11T15:23:54Z</dcterms:modified>
</cp:coreProperties>
</file>